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7" r:id="rId16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3" Type="http://schemas.openxmlformats.org/officeDocument/2006/relationships/slide" Target="slides/slide9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33c5e4031bd_0_49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4" name="Google Shape;4564;g33c5e4031bd_0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g33c5e4031bd_0_49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3.gif"/></Relationships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" name="Google Shape;4567;p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8" name="Google Shape;4568;p660"/>
          <p:cNvSpPr txBox="1"/>
          <p:nvPr>
            <p:ph idx="1" type="body"/>
          </p:nvPr>
        </p:nvSpPr>
        <p:spPr>
          <a:xfrm>
            <a:off x="323850" y="742950"/>
            <a:ext cx="5667300" cy="21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9" name="Google Shape;4569;p660"/>
          <p:cNvSpPr txBox="1"/>
          <p:nvPr>
            <p:ph idx="2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The process, in Datasheet view.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0" name="Google Shape;4570;p660"/>
          <p:cNvSpPr txBox="1"/>
          <p:nvPr>
            <p:ph idx="3" type="body"/>
          </p:nvPr>
        </p:nvSpPr>
        <p:spPr>
          <a:xfrm>
            <a:off x="6248400" y="557213"/>
            <a:ext cx="2667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Datasheet view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visual way to create a table.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1" name="Google Shape;4571;p660"/>
          <p:cNvSpPr txBox="1"/>
          <p:nvPr>
            <p:ph idx="4" type="body"/>
          </p:nvPr>
        </p:nvSpPr>
        <p:spPr>
          <a:xfrm>
            <a:off x="6248400" y="1157288"/>
            <a:ext cx="2667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your fields, click the first blank field header – the words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Add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That starts a menu of data types, and you select a data type for the field. After that, the field header then becomes available for writing, so...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2" name="Google Shape;4572;p660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